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4" r:id="rId4"/>
    <p:sldId id="273" r:id="rId5"/>
    <p:sldId id="267" r:id="rId6"/>
    <p:sldId id="274" r:id="rId7"/>
    <p:sldId id="268" r:id="rId8"/>
    <p:sldId id="275" r:id="rId9"/>
    <p:sldId id="276" r:id="rId10"/>
    <p:sldId id="277" r:id="rId11"/>
    <p:sldId id="278" r:id="rId12"/>
    <p:sldId id="269" r:id="rId13"/>
    <p:sldId id="279" r:id="rId14"/>
    <p:sldId id="280" r:id="rId15"/>
    <p:sldId id="270" r:id="rId16"/>
    <p:sldId id="271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72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30CFC9-B00B-4195-8590-33A70A0FB849}" v="14" dt="2021-08-12T11:53:10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stavo Riani" userId="600f4bbe518eea91" providerId="LiveId" clId="{B330CFC9-B00B-4195-8590-33A70A0FB849}"/>
    <pc:docChg chg="undo custSel addSld delSld modSld sldOrd">
      <pc:chgData name="Gustavo Riani" userId="600f4bbe518eea91" providerId="LiveId" clId="{B330CFC9-B00B-4195-8590-33A70A0FB849}" dt="2021-08-12T12:04:09.885" v="431" actId="6549"/>
      <pc:docMkLst>
        <pc:docMk/>
      </pc:docMkLst>
      <pc:sldChg chg="modSp mod">
        <pc:chgData name="Gustavo Riani" userId="600f4bbe518eea91" providerId="LiveId" clId="{B330CFC9-B00B-4195-8590-33A70A0FB849}" dt="2021-08-12T11:33:46.544" v="53" actId="207"/>
        <pc:sldMkLst>
          <pc:docMk/>
          <pc:sldMk cId="0" sldId="264"/>
        </pc:sldMkLst>
        <pc:spChg chg="mod">
          <ac:chgData name="Gustavo Riani" userId="600f4bbe518eea91" providerId="LiveId" clId="{B330CFC9-B00B-4195-8590-33A70A0FB849}" dt="2021-08-12T11:33:46.544" v="53" actId="207"/>
          <ac:spMkLst>
            <pc:docMk/>
            <pc:sldMk cId="0" sldId="264"/>
            <ac:spMk id="7" creationId="{4A058433-3087-4451-90A0-F999108A4C39}"/>
          </ac:spMkLst>
        </pc:spChg>
      </pc:sldChg>
      <pc:sldChg chg="modSp mod">
        <pc:chgData name="Gustavo Riani" userId="600f4bbe518eea91" providerId="LiveId" clId="{B330CFC9-B00B-4195-8590-33A70A0FB849}" dt="2021-08-12T11:34:24.927" v="60" actId="20577"/>
        <pc:sldMkLst>
          <pc:docMk/>
          <pc:sldMk cId="670094766" sldId="268"/>
        </pc:sldMkLst>
        <pc:spChg chg="mod">
          <ac:chgData name="Gustavo Riani" userId="600f4bbe518eea91" providerId="LiveId" clId="{B330CFC9-B00B-4195-8590-33A70A0FB849}" dt="2021-08-12T11:34:24.927" v="60" actId="20577"/>
          <ac:spMkLst>
            <pc:docMk/>
            <pc:sldMk cId="670094766" sldId="268"/>
            <ac:spMk id="4102" creationId="{E9542C5C-19FC-4C71-9D38-191559F661FA}"/>
          </ac:spMkLst>
        </pc:spChg>
      </pc:sldChg>
      <pc:sldChg chg="modSp mod">
        <pc:chgData name="Gustavo Riani" userId="600f4bbe518eea91" providerId="LiveId" clId="{B330CFC9-B00B-4195-8590-33A70A0FB849}" dt="2021-08-12T11:43:01.152" v="174" actId="1076"/>
        <pc:sldMkLst>
          <pc:docMk/>
          <pc:sldMk cId="3066587576" sldId="269"/>
        </pc:sldMkLst>
        <pc:spChg chg="mod">
          <ac:chgData name="Gustavo Riani" userId="600f4bbe518eea91" providerId="LiveId" clId="{B330CFC9-B00B-4195-8590-33A70A0FB849}" dt="2021-08-12T11:39:53.659" v="158" actId="207"/>
          <ac:spMkLst>
            <pc:docMk/>
            <pc:sldMk cId="3066587576" sldId="269"/>
            <ac:spMk id="7" creationId="{4A058433-3087-4451-90A0-F999108A4C39}"/>
          </ac:spMkLst>
        </pc:spChg>
        <pc:spChg chg="mod">
          <ac:chgData name="Gustavo Riani" userId="600f4bbe518eea91" providerId="LiveId" clId="{B330CFC9-B00B-4195-8590-33A70A0FB849}" dt="2021-08-12T11:40:55.384" v="161" actId="6549"/>
          <ac:spMkLst>
            <pc:docMk/>
            <pc:sldMk cId="3066587576" sldId="269"/>
            <ac:spMk id="4100" creationId="{7D27A091-A9D4-4D01-9435-91BB9F7969DD}"/>
          </ac:spMkLst>
        </pc:spChg>
        <pc:spChg chg="mod">
          <ac:chgData name="Gustavo Riani" userId="600f4bbe518eea91" providerId="LiveId" clId="{B330CFC9-B00B-4195-8590-33A70A0FB849}" dt="2021-08-12T11:43:01.152" v="174" actId="1076"/>
          <ac:spMkLst>
            <pc:docMk/>
            <pc:sldMk cId="3066587576" sldId="269"/>
            <ac:spMk id="4102" creationId="{E9542C5C-19FC-4C71-9D38-191559F661FA}"/>
          </ac:spMkLst>
        </pc:spChg>
      </pc:sldChg>
      <pc:sldChg chg="modSp mod">
        <pc:chgData name="Gustavo Riani" userId="600f4bbe518eea91" providerId="LiveId" clId="{B330CFC9-B00B-4195-8590-33A70A0FB849}" dt="2021-08-12T11:47:28.962" v="243" actId="20577"/>
        <pc:sldMkLst>
          <pc:docMk/>
          <pc:sldMk cId="2751461498" sldId="270"/>
        </pc:sldMkLst>
        <pc:spChg chg="mod">
          <ac:chgData name="Gustavo Riani" userId="600f4bbe518eea91" providerId="LiveId" clId="{B330CFC9-B00B-4195-8590-33A70A0FB849}" dt="2021-08-12T11:44:20.004" v="187" actId="1076"/>
          <ac:spMkLst>
            <pc:docMk/>
            <pc:sldMk cId="2751461498" sldId="270"/>
            <ac:spMk id="7" creationId="{4A058433-3087-4451-90A0-F999108A4C39}"/>
          </ac:spMkLst>
        </pc:spChg>
        <pc:spChg chg="mod">
          <ac:chgData name="Gustavo Riani" userId="600f4bbe518eea91" providerId="LiveId" clId="{B330CFC9-B00B-4195-8590-33A70A0FB849}" dt="2021-08-12T11:47:28.962" v="243" actId="20577"/>
          <ac:spMkLst>
            <pc:docMk/>
            <pc:sldMk cId="2751461498" sldId="270"/>
            <ac:spMk id="4100" creationId="{7D27A091-A9D4-4D01-9435-91BB9F7969DD}"/>
          </ac:spMkLst>
        </pc:spChg>
        <pc:spChg chg="mod">
          <ac:chgData name="Gustavo Riani" userId="600f4bbe518eea91" providerId="LiveId" clId="{B330CFC9-B00B-4195-8590-33A70A0FB849}" dt="2021-08-12T11:47:24.090" v="224" actId="255"/>
          <ac:spMkLst>
            <pc:docMk/>
            <pc:sldMk cId="2751461498" sldId="270"/>
            <ac:spMk id="4102" creationId="{E9542C5C-19FC-4C71-9D38-191559F661FA}"/>
          </ac:spMkLst>
        </pc:spChg>
        <pc:picChg chg="mod">
          <ac:chgData name="Gustavo Riani" userId="600f4bbe518eea91" providerId="LiveId" clId="{B330CFC9-B00B-4195-8590-33A70A0FB849}" dt="2021-08-12T11:47:06.604" v="218" actId="1076"/>
          <ac:picMkLst>
            <pc:docMk/>
            <pc:sldMk cId="2751461498" sldId="270"/>
            <ac:picMk id="4099" creationId="{BD2A6766-81B4-4E1B-AAA8-B38E37EE8CF0}"/>
          </ac:picMkLst>
        </pc:picChg>
      </pc:sldChg>
      <pc:sldChg chg="modSp mod">
        <pc:chgData name="Gustavo Riani" userId="600f4bbe518eea91" providerId="LiveId" clId="{B330CFC9-B00B-4195-8590-33A70A0FB849}" dt="2021-08-12T11:48:52.697" v="246" actId="6549"/>
        <pc:sldMkLst>
          <pc:docMk/>
          <pc:sldMk cId="210465890" sldId="271"/>
        </pc:sldMkLst>
        <pc:spChg chg="mod">
          <ac:chgData name="Gustavo Riani" userId="600f4bbe518eea91" providerId="LiveId" clId="{B330CFC9-B00B-4195-8590-33A70A0FB849}" dt="2021-08-12T11:48:09.028" v="244"/>
          <ac:spMkLst>
            <pc:docMk/>
            <pc:sldMk cId="210465890" sldId="271"/>
            <ac:spMk id="7" creationId="{4A058433-3087-4451-90A0-F999108A4C39}"/>
          </ac:spMkLst>
        </pc:spChg>
        <pc:spChg chg="mod">
          <ac:chgData name="Gustavo Riani" userId="600f4bbe518eea91" providerId="LiveId" clId="{B330CFC9-B00B-4195-8590-33A70A0FB849}" dt="2021-08-12T11:48:52.697" v="246" actId="6549"/>
          <ac:spMkLst>
            <pc:docMk/>
            <pc:sldMk cId="210465890" sldId="271"/>
            <ac:spMk id="4100" creationId="{7D27A091-A9D4-4D01-9435-91BB9F7969DD}"/>
          </ac:spMkLst>
        </pc:spChg>
        <pc:spChg chg="mod">
          <ac:chgData name="Gustavo Riani" userId="600f4bbe518eea91" providerId="LiveId" clId="{B330CFC9-B00B-4195-8590-33A70A0FB849}" dt="2021-08-12T11:48:48.115" v="245"/>
          <ac:spMkLst>
            <pc:docMk/>
            <pc:sldMk cId="210465890" sldId="271"/>
            <ac:spMk id="4102" creationId="{E9542C5C-19FC-4C71-9D38-191559F661FA}"/>
          </ac:spMkLst>
        </pc:spChg>
      </pc:sldChg>
      <pc:sldChg chg="modSp mod">
        <pc:chgData name="Gustavo Riani" userId="600f4bbe518eea91" providerId="LiveId" clId="{B330CFC9-B00B-4195-8590-33A70A0FB849}" dt="2021-08-12T12:03:08.536" v="423" actId="20577"/>
        <pc:sldMkLst>
          <pc:docMk/>
          <pc:sldMk cId="3924952656" sldId="272"/>
        </pc:sldMkLst>
        <pc:spChg chg="mod">
          <ac:chgData name="Gustavo Riani" userId="600f4bbe518eea91" providerId="LiveId" clId="{B330CFC9-B00B-4195-8590-33A70A0FB849}" dt="2021-08-12T12:03:08.536" v="423" actId="20577"/>
          <ac:spMkLst>
            <pc:docMk/>
            <pc:sldMk cId="3924952656" sldId="272"/>
            <ac:spMk id="3" creationId="{E13F5EEF-67DE-45A4-941C-A32F0068781E}"/>
          </ac:spMkLst>
        </pc:spChg>
      </pc:sldChg>
      <pc:sldChg chg="modSp mod">
        <pc:chgData name="Gustavo Riani" userId="600f4bbe518eea91" providerId="LiveId" clId="{B330CFC9-B00B-4195-8590-33A70A0FB849}" dt="2021-08-12T11:33:55.345" v="54" actId="207"/>
        <pc:sldMkLst>
          <pc:docMk/>
          <pc:sldMk cId="1403827283" sldId="273"/>
        </pc:sldMkLst>
        <pc:spChg chg="mod">
          <ac:chgData name="Gustavo Riani" userId="600f4bbe518eea91" providerId="LiveId" clId="{B330CFC9-B00B-4195-8590-33A70A0FB849}" dt="2021-08-12T11:33:55.345" v="54" actId="207"/>
          <ac:spMkLst>
            <pc:docMk/>
            <pc:sldMk cId="1403827283" sldId="273"/>
            <ac:spMk id="7" creationId="{4A058433-3087-4451-90A0-F999108A4C39}"/>
          </ac:spMkLst>
        </pc:spChg>
      </pc:sldChg>
      <pc:sldChg chg="modSp add mod">
        <pc:chgData name="Gustavo Riani" userId="600f4bbe518eea91" providerId="LiveId" clId="{B330CFC9-B00B-4195-8590-33A70A0FB849}" dt="2021-08-12T11:36:41.413" v="108" actId="20577"/>
        <pc:sldMkLst>
          <pc:docMk/>
          <pc:sldMk cId="1769604374" sldId="277"/>
        </pc:sldMkLst>
        <pc:spChg chg="mod">
          <ac:chgData name="Gustavo Riani" userId="600f4bbe518eea91" providerId="LiveId" clId="{B330CFC9-B00B-4195-8590-33A70A0FB849}" dt="2021-08-12T11:34:47.701" v="70" actId="20577"/>
          <ac:spMkLst>
            <pc:docMk/>
            <pc:sldMk cId="1769604374" sldId="277"/>
            <ac:spMk id="4100" creationId="{7D27A091-A9D4-4D01-9435-91BB9F7969DD}"/>
          </ac:spMkLst>
        </pc:spChg>
        <pc:spChg chg="mod">
          <ac:chgData name="Gustavo Riani" userId="600f4bbe518eea91" providerId="LiveId" clId="{B330CFC9-B00B-4195-8590-33A70A0FB849}" dt="2021-08-12T11:36:41.413" v="108" actId="20577"/>
          <ac:spMkLst>
            <pc:docMk/>
            <pc:sldMk cId="1769604374" sldId="277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1:38:51.500" v="154" actId="6549"/>
        <pc:sldMkLst>
          <pc:docMk/>
          <pc:sldMk cId="3192194046" sldId="278"/>
        </pc:sldMkLst>
        <pc:spChg chg="mod">
          <ac:chgData name="Gustavo Riani" userId="600f4bbe518eea91" providerId="LiveId" clId="{B330CFC9-B00B-4195-8590-33A70A0FB849}" dt="2021-08-12T11:38:51.500" v="154" actId="6549"/>
          <ac:spMkLst>
            <pc:docMk/>
            <pc:sldMk cId="3192194046" sldId="278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1:42:29.287" v="171" actId="21"/>
        <pc:sldMkLst>
          <pc:docMk/>
          <pc:sldMk cId="1499507202" sldId="279"/>
        </pc:sldMkLst>
        <pc:spChg chg="mod">
          <ac:chgData name="Gustavo Riani" userId="600f4bbe518eea91" providerId="LiveId" clId="{B330CFC9-B00B-4195-8590-33A70A0FB849}" dt="2021-08-12T11:42:29.287" v="171" actId="21"/>
          <ac:spMkLst>
            <pc:docMk/>
            <pc:sldMk cId="1499507202" sldId="279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1:43:13.033" v="176" actId="20577"/>
        <pc:sldMkLst>
          <pc:docMk/>
          <pc:sldMk cId="1846160401" sldId="280"/>
        </pc:sldMkLst>
        <pc:spChg chg="mod">
          <ac:chgData name="Gustavo Riani" userId="600f4bbe518eea91" providerId="LiveId" clId="{B330CFC9-B00B-4195-8590-33A70A0FB849}" dt="2021-08-12T11:43:13.033" v="176" actId="20577"/>
          <ac:spMkLst>
            <pc:docMk/>
            <pc:sldMk cId="1846160401" sldId="280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1:50:09.003" v="296" actId="255"/>
        <pc:sldMkLst>
          <pc:docMk/>
          <pc:sldMk cId="3744315641" sldId="281"/>
        </pc:sldMkLst>
        <pc:spChg chg="mod">
          <ac:chgData name="Gustavo Riani" userId="600f4bbe518eea91" providerId="LiveId" clId="{B330CFC9-B00B-4195-8590-33A70A0FB849}" dt="2021-08-12T11:50:09.003" v="296" actId="255"/>
          <ac:spMkLst>
            <pc:docMk/>
            <pc:sldMk cId="3744315641" sldId="281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1:52:18.288" v="312" actId="6549"/>
        <pc:sldMkLst>
          <pc:docMk/>
          <pc:sldMk cId="3691939959" sldId="282"/>
        </pc:sldMkLst>
        <pc:spChg chg="mod">
          <ac:chgData name="Gustavo Riani" userId="600f4bbe518eea91" providerId="LiveId" clId="{B330CFC9-B00B-4195-8590-33A70A0FB849}" dt="2021-08-12T11:51:00.214" v="298"/>
          <ac:spMkLst>
            <pc:docMk/>
            <pc:sldMk cId="3691939959" sldId="282"/>
            <ac:spMk id="4100" creationId="{7D27A091-A9D4-4D01-9435-91BB9F7969DD}"/>
          </ac:spMkLst>
        </pc:spChg>
        <pc:spChg chg="mod">
          <ac:chgData name="Gustavo Riani" userId="600f4bbe518eea91" providerId="LiveId" clId="{B330CFC9-B00B-4195-8590-33A70A0FB849}" dt="2021-08-12T11:52:18.288" v="312" actId="6549"/>
          <ac:spMkLst>
            <pc:docMk/>
            <pc:sldMk cId="3691939959" sldId="282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1:52:06.822" v="307" actId="20577"/>
        <pc:sldMkLst>
          <pc:docMk/>
          <pc:sldMk cId="186717712" sldId="283"/>
        </pc:sldMkLst>
        <pc:spChg chg="mod">
          <ac:chgData name="Gustavo Riani" userId="600f4bbe518eea91" providerId="LiveId" clId="{B330CFC9-B00B-4195-8590-33A70A0FB849}" dt="2021-08-12T11:52:06.822" v="307" actId="20577"/>
          <ac:spMkLst>
            <pc:docMk/>
            <pc:sldMk cId="186717712" sldId="283"/>
            <ac:spMk id="4102" creationId="{E9542C5C-19FC-4C71-9D38-191559F661FA}"/>
          </ac:spMkLst>
        </pc:spChg>
      </pc:sldChg>
      <pc:sldChg chg="delSp modSp add mod">
        <pc:chgData name="Gustavo Riani" userId="600f4bbe518eea91" providerId="LiveId" clId="{B330CFC9-B00B-4195-8590-33A70A0FB849}" dt="2021-08-12T11:53:14.428" v="319"/>
        <pc:sldMkLst>
          <pc:docMk/>
          <pc:sldMk cId="2192232990" sldId="284"/>
        </pc:sldMkLst>
        <pc:spChg chg="del mod">
          <ac:chgData name="Gustavo Riani" userId="600f4bbe518eea91" providerId="LiveId" clId="{B330CFC9-B00B-4195-8590-33A70A0FB849}" dt="2021-08-12T11:53:14.428" v="319"/>
          <ac:spMkLst>
            <pc:docMk/>
            <pc:sldMk cId="2192232990" sldId="284"/>
            <ac:spMk id="4100" creationId="{7D27A091-A9D4-4D01-9435-91BB9F7969DD}"/>
          </ac:spMkLst>
        </pc:spChg>
        <pc:spChg chg="mod">
          <ac:chgData name="Gustavo Riani" userId="600f4bbe518eea91" providerId="LiveId" clId="{B330CFC9-B00B-4195-8590-33A70A0FB849}" dt="2021-08-12T11:53:10.614" v="317" actId="1076"/>
          <ac:spMkLst>
            <pc:docMk/>
            <pc:sldMk cId="2192232990" sldId="284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1:53:43.709" v="322" actId="255"/>
        <pc:sldMkLst>
          <pc:docMk/>
          <pc:sldMk cId="2817571634" sldId="285"/>
        </pc:sldMkLst>
        <pc:spChg chg="mod">
          <ac:chgData name="Gustavo Riani" userId="600f4bbe518eea91" providerId="LiveId" clId="{B330CFC9-B00B-4195-8590-33A70A0FB849}" dt="2021-08-12T11:53:43.709" v="322" actId="255"/>
          <ac:spMkLst>
            <pc:docMk/>
            <pc:sldMk cId="2817571634" sldId="285"/>
            <ac:spMk id="4102" creationId="{E9542C5C-19FC-4C71-9D38-191559F661FA}"/>
          </ac:spMkLst>
        </pc:spChg>
      </pc:sldChg>
      <pc:sldChg chg="modSp add mod ord">
        <pc:chgData name="Gustavo Riani" userId="600f4bbe518eea91" providerId="LiveId" clId="{B330CFC9-B00B-4195-8590-33A70A0FB849}" dt="2021-08-12T11:54:51.418" v="327"/>
        <pc:sldMkLst>
          <pc:docMk/>
          <pc:sldMk cId="1095378270" sldId="286"/>
        </pc:sldMkLst>
        <pc:spChg chg="mod">
          <ac:chgData name="Gustavo Riani" userId="600f4bbe518eea91" providerId="LiveId" clId="{B330CFC9-B00B-4195-8590-33A70A0FB849}" dt="2021-08-12T11:54:11.762" v="325" actId="255"/>
          <ac:spMkLst>
            <pc:docMk/>
            <pc:sldMk cId="1095378270" sldId="286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2:04:09.885" v="431" actId="6549"/>
        <pc:sldMkLst>
          <pc:docMk/>
          <pc:sldMk cId="3381660481" sldId="287"/>
        </pc:sldMkLst>
        <pc:spChg chg="mod">
          <ac:chgData name="Gustavo Riani" userId="600f4bbe518eea91" providerId="LiveId" clId="{B330CFC9-B00B-4195-8590-33A70A0FB849}" dt="2021-08-12T11:56:46.187" v="335" actId="207"/>
          <ac:spMkLst>
            <pc:docMk/>
            <pc:sldMk cId="3381660481" sldId="287"/>
            <ac:spMk id="7" creationId="{4A058433-3087-4451-90A0-F999108A4C39}"/>
          </ac:spMkLst>
        </pc:spChg>
        <pc:spChg chg="mod">
          <ac:chgData name="Gustavo Riani" userId="600f4bbe518eea91" providerId="LiveId" clId="{B330CFC9-B00B-4195-8590-33A70A0FB849}" dt="2021-08-12T12:04:09.885" v="431" actId="6549"/>
          <ac:spMkLst>
            <pc:docMk/>
            <pc:sldMk cId="3381660481" sldId="287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1:58:04.143" v="342" actId="6549"/>
        <pc:sldMkLst>
          <pc:docMk/>
          <pc:sldMk cId="1965005661" sldId="288"/>
        </pc:sldMkLst>
        <pc:spChg chg="mod">
          <ac:chgData name="Gustavo Riani" userId="600f4bbe518eea91" providerId="LiveId" clId="{B330CFC9-B00B-4195-8590-33A70A0FB849}" dt="2021-08-12T11:58:04.143" v="342" actId="6549"/>
          <ac:spMkLst>
            <pc:docMk/>
            <pc:sldMk cId="1965005661" sldId="288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2:03:59.674" v="429" actId="255"/>
        <pc:sldMkLst>
          <pc:docMk/>
          <pc:sldMk cId="1621737984" sldId="289"/>
        </pc:sldMkLst>
        <pc:spChg chg="mod">
          <ac:chgData name="Gustavo Riani" userId="600f4bbe518eea91" providerId="LiveId" clId="{B330CFC9-B00B-4195-8590-33A70A0FB849}" dt="2021-08-12T11:58:46.620" v="346" actId="207"/>
          <ac:spMkLst>
            <pc:docMk/>
            <pc:sldMk cId="1621737984" sldId="289"/>
            <ac:spMk id="7" creationId="{4A058433-3087-4451-90A0-F999108A4C39}"/>
          </ac:spMkLst>
        </pc:spChg>
        <pc:spChg chg="mod">
          <ac:chgData name="Gustavo Riani" userId="600f4bbe518eea91" providerId="LiveId" clId="{B330CFC9-B00B-4195-8590-33A70A0FB849}" dt="2021-08-12T12:03:59.674" v="429" actId="255"/>
          <ac:spMkLst>
            <pc:docMk/>
            <pc:sldMk cId="1621737984" sldId="289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2:03:51" v="428" actId="20577"/>
        <pc:sldMkLst>
          <pc:docMk/>
          <pc:sldMk cId="1040229604" sldId="290"/>
        </pc:sldMkLst>
        <pc:spChg chg="mod">
          <ac:chgData name="Gustavo Riani" userId="600f4bbe518eea91" providerId="LiveId" clId="{B330CFC9-B00B-4195-8590-33A70A0FB849}" dt="2021-08-12T12:03:51" v="428" actId="20577"/>
          <ac:spMkLst>
            <pc:docMk/>
            <pc:sldMk cId="1040229604" sldId="290"/>
            <ac:spMk id="4102" creationId="{E9542C5C-19FC-4C71-9D38-191559F661FA}"/>
          </ac:spMkLst>
        </pc:spChg>
      </pc:sldChg>
      <pc:sldChg chg="modSp add mod">
        <pc:chgData name="Gustavo Riani" userId="600f4bbe518eea91" providerId="LiveId" clId="{B330CFC9-B00B-4195-8590-33A70A0FB849}" dt="2021-08-12T12:03:37.883" v="425" actId="255"/>
        <pc:sldMkLst>
          <pc:docMk/>
          <pc:sldMk cId="708395353" sldId="291"/>
        </pc:sldMkLst>
        <pc:spChg chg="mod">
          <ac:chgData name="Gustavo Riani" userId="600f4bbe518eea91" providerId="LiveId" clId="{B330CFC9-B00B-4195-8590-33A70A0FB849}" dt="2021-08-12T12:03:37.883" v="425" actId="255"/>
          <ac:spMkLst>
            <pc:docMk/>
            <pc:sldMk cId="708395353" sldId="291"/>
            <ac:spMk id="4102" creationId="{E9542C5C-19FC-4C71-9D38-191559F661FA}"/>
          </ac:spMkLst>
        </pc:spChg>
      </pc:sldChg>
      <pc:sldChg chg="add del">
        <pc:chgData name="Gustavo Riani" userId="600f4bbe518eea91" providerId="LiveId" clId="{B330CFC9-B00B-4195-8590-33A70A0FB849}" dt="2021-08-12T12:00:55.070" v="351" actId="2890"/>
        <pc:sldMkLst>
          <pc:docMk/>
          <pc:sldMk cId="2243640167" sldId="291"/>
        </pc:sldMkLst>
      </pc:sldChg>
      <pc:sldChg chg="modSp add mod">
        <pc:chgData name="Gustavo Riani" userId="600f4bbe518eea91" providerId="LiveId" clId="{B330CFC9-B00B-4195-8590-33A70A0FB849}" dt="2021-08-12T12:03:28.563" v="424" actId="255"/>
        <pc:sldMkLst>
          <pc:docMk/>
          <pc:sldMk cId="2806483078" sldId="292"/>
        </pc:sldMkLst>
        <pc:spChg chg="mod">
          <ac:chgData name="Gustavo Riani" userId="600f4bbe518eea91" providerId="LiveId" clId="{B330CFC9-B00B-4195-8590-33A70A0FB849}" dt="2021-08-12T12:03:28.563" v="424" actId="255"/>
          <ac:spMkLst>
            <pc:docMk/>
            <pc:sldMk cId="2806483078" sldId="292"/>
            <ac:spMk id="4102" creationId="{E9542C5C-19FC-4C71-9D38-191559F661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3CEDC-9957-44D4-87C4-C547F1451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4866ED-4C4B-4D09-A24E-2E388B6FC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D5DF01-F406-4CF0-ACBC-6181298E3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AF2A49-2386-45FD-BA23-9EBC1ECD5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764403-F1BA-472D-AEFB-FA6CE9848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45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C6955-9165-47DD-BBD4-CEB370EE5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9ED01F1-0B20-4451-A221-CD684AAA1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B32014-9161-4B22-B02E-678C70061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BE6066-DF72-4E53-AD52-CBD1F7957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89C8AA-3E59-4D06-81E2-E39A8B66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7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628AC46-A614-4941-8162-88E3A23D9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406C78-C831-416F-9F5E-F87937F08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9D72A0-9AD9-4EFC-BD91-CB90D295C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E89EB7-878A-47BD-9A6A-B9C22570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EE5A15-BFB3-4E22-9242-793441EA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71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64CAB-2C96-4B3C-83DB-5AAFDADD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E5BC34-A3E3-4023-8F2D-578DAEF64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F6BD0A-2765-47A2-B5ED-2B17B7FA3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2943FD-D456-4CEC-8A4B-F9BA73012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39E74D-7DEC-4C8C-964B-9F127995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15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E83FA-0FF9-4283-8338-0FED4F613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82441D-53D8-4EAF-9D6D-4680AF26A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509EEB-B354-4B71-BA30-8752CBD4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545E05-2AD4-4411-A583-C4FE59FA8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230053-1ADC-4B61-8FD2-E389FCCD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24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4AD28-CCD0-40C1-8CB0-645D7DD4B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812F13-A7B3-444F-B5B4-994E6F1A8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BCD1917-8280-45AC-ACBC-D42551EC8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D8856D1-5EB3-421E-8AC1-2F91716E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8C04DD-7EF7-400A-AE04-71A9356B2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CD9F78A-2D27-4B2E-AAC7-8D3F39B1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7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0908F-74B5-4D57-99C3-2CE9651C3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A17F093-7C59-4F1E-B25E-C859AEA2A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55E6A2-9495-413C-8412-9AF5879BF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5457F7F-30A0-4566-A4AE-FBE3DC43F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24A3977-09DD-4ADA-BE11-6D39C5EAA5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5200CF5-FB68-48C0-BCED-0E0E7814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B422BDB-08FD-47AF-8D87-7E21683D7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F5BCD49-2FDA-47C3-A042-BA11D0939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30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30C061-7FE9-4F73-BFE0-FFE9E0CF7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419960C-A6AF-4D63-9AB6-E95962CB6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0A320CB-76C2-4196-8B1D-44FA7809D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6F3209-C21B-47E8-ADB0-53EA4BDD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665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AED4991-E1BF-4C81-AD71-0742145B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B34AB23-9D99-420E-BD14-D309BD2B3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01E4D40-BC14-464C-9902-69B9A373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41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19FB00-B1B8-466C-AE4F-8FFBA5C7D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2CA192-8135-4A40-BA59-A793344A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97A5A17-DED3-4A1A-A1A8-34732A971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D7515B4-B867-4CDA-9EF0-4C600078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3EBD75-E9E3-4216-B6C2-C88201FD4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8D5733B-AA0F-4063-B7BF-28D4E5383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31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56149-D14B-490E-80B2-49E4EE450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66D33B6-87CD-4E6E-BC94-296E42721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1F09F83-EAF8-4F2C-AB4F-91F5F7DD4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A34BB7-BC40-47B1-B5A4-DE0BAFF3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D22137-2ED7-4270-9259-92485717D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03D5D79-AE35-422E-91D1-5B8275017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4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3B58DF-E671-4FC5-80F9-DAA59A204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55FFD5-9C55-49B9-A32A-575A5040D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942BEC-C057-4504-B491-A4A01BF76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B655B-19F4-4F84-B7AC-F29DB52BA921}" type="datetimeFigureOut">
              <a:rPr lang="pt-BR" smtClean="0"/>
              <a:t>12/08/2021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F27BFC-923A-42FD-ADC9-E8B613B96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E146F4-7E57-497E-9FFF-9267889AB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E02BE-B549-496F-A79E-938F4D5DC5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759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CB9FE-6BEE-490C-B9ED-F679B24D1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3F5EEF-67DE-45A4-941C-A32F00687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2">
            <a:extLst>
              <a:ext uri="{FF2B5EF4-FFF2-40B4-BE49-F238E27FC236}">
                <a16:creationId xmlns:a16="http://schemas.microsoft.com/office/drawing/2014/main" id="{F59E2FF3-06E0-43A0-AA2A-996535DE17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29953"/>
          <a:stretch/>
        </p:blipFill>
        <p:spPr bwMode="auto">
          <a:xfrm>
            <a:off x="2670220" y="262094"/>
            <a:ext cx="6096000" cy="480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930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r>
              <a:rPr lang="pt-BR" altLang="pt-BR" b="1" dirty="0"/>
              <a:t>TRAMITAÇÃO</a:t>
            </a: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406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pt-BR" sz="2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Nos Estados e Municípios, as Assembléias Legislativas e Câmaras dos Vereadores, possuem uma Comissão Permanente chamada de Fiscalização Orçamentária Financeira, que é a comissão competente para apreciar os </a:t>
            </a:r>
            <a:r>
              <a:rPr lang="pt-BR" sz="2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Pls</a:t>
            </a: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que tratam de matérias orçamentárias.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Aqui em MG na ALMG, NÃO PASSA EM NENHUMA OUTRA COMISSÃO, NEM MESMO NA CCJ.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53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Processo </a:t>
            </a:r>
            <a:r>
              <a:rPr lang="pt-BR" sz="2800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Legislativo 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Orçamentário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604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r>
              <a:rPr lang="pt-BR" altLang="pt-BR" b="1" dirty="0"/>
              <a:t>TRAMITAÇÃO</a:t>
            </a: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4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FFO é o órgão do legislativo que aprecia, em primeiro plano, as leis orçamentárias, cabe a ela: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apreciação dos projeto;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recebimentos das emendas;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elaboração do texto final;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parecer sobre os programas;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encaminhamento para discussão e votação  pelo Plenário.</a:t>
            </a:r>
            <a:r>
              <a:rPr lang="pt-BR" sz="2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53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Processo </a:t>
            </a:r>
            <a:r>
              <a:rPr lang="pt-BR" sz="2800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Legislativo 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Orçamentário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9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3" y="2207528"/>
            <a:ext cx="9280525" cy="541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iniciativa legislativa- No processo Ordinário cabe ao Legislativo, ao Executivo e até mesmo ao Judiciário; Já no Processo Orçamentário é atividade EXCLUSIVA DO PODER EXECUTIVO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emendas – No Ordinário elas são abertas, podendo serem feitas indistintamente, salvo as exceções que aumentem despesas (via de regra); Já no Projeto Orçamentário, a regra com relação as emendas são restritas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86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Diferença entre os tipos de Processos Legislativos</a:t>
            </a:r>
            <a:endParaRPr lang="pt-BR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7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2100263"/>
            <a:ext cx="9280525" cy="531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votação – A votação nos projetos ordinários, pode haver diferentes quóruns, de acordo com a complexidade do tema e de acordo com o grau de hierarquia da lei; no Projeto orçamentário não existe o quórum qualificado;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d) sanção ou veto – No ordinário, caso exista vetos e o mesmo seja derrubado a matéria passa a valer tal qual foi deliberada pelo Poder Legislativo; Já na questão orçamentária, a questão é mais complexa, visto que o orçamento possui prazo para entrar em vigor;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86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Diferença entre os tipos de Processos Legislativos</a:t>
            </a:r>
            <a:endParaRPr lang="pt-BR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507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2100263"/>
            <a:ext cx="9280525" cy="244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pt-BR" sz="2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pt-BR" sz="2800" dirty="0">
              <a:solidFill>
                <a:srgbClr val="333333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e) promulgação e publicação. Iguais.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86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Diferença entre os tipos de Processos Legislativos</a:t>
            </a:r>
            <a:endParaRPr lang="pt-BR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160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pt-BR" dirty="0"/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Emendas à Lei Orgânica Municipal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;</a:t>
            </a:r>
          </a:p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Leis Complementares</a:t>
            </a:r>
          </a:p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Leis Ordinárias</a:t>
            </a:r>
          </a:p>
          <a:p>
            <a:r>
              <a:rPr lang="pt-BR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Leis delegadas</a:t>
            </a:r>
            <a:endParaRPr lang="pt-BR" sz="24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Decretos Legislativos</a:t>
            </a:r>
            <a:endParaRPr lang="pt-BR" sz="2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Resoluções</a:t>
            </a:r>
            <a:endParaRPr lang="pt-BR" sz="24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Requerimentos</a:t>
            </a:r>
            <a:endParaRPr lang="pt-BR" sz="2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Indicações</a:t>
            </a:r>
          </a:p>
          <a:p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Moções</a:t>
            </a:r>
            <a:endParaRPr lang="pt-BR" sz="24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25" y="418321"/>
            <a:ext cx="6275388" cy="865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2- Espécies normativas no processo legislativo ordinário</a:t>
            </a:r>
            <a:endParaRPr lang="pt-BR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461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art. 166, §6°, da Constituição Federal de 1988, assim estabelece: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60475" algn="just">
              <a:lnSpc>
                <a:spcPct val="200000"/>
              </a:lnSpc>
              <a:spcAft>
                <a:spcPts val="800"/>
              </a:spcAft>
            </a:pPr>
            <a:r>
              <a:rPr lang="pt-BR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"§ 6º - Os projetos de lei do plano plurianual, das diretrizes orçamentárias e do orçamento anual serão enviados pelo Presidente da República ao Congresso Nacional, nos termos da lei complementar a que se refere o art. 165, § 9º".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71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PRAZOS PARA ELABORAÇÃO E APROVAÇÃO DAS LEIS ORÇAMENTÁRIAS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65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2540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	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Lei n°. 4320/64 (normas gerais de direito financeiro) e a Lei Complementar nº. 101/2000 (Lei de Responsabilidade Fiscal), contudo, tais normativos silenciam no que diz respeito ao prazo para envio das propostas das leis orçamentárias</a:t>
            </a:r>
            <a:endParaRPr lang="pt-BR" sz="28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71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PRAZOS PARA ELABORAÇÃO E APROVAÇÃO DAS LEIS ORÇAMENTÁRIAS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315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t-BR" dirty="0"/>
              <a:t>os prazos para encaminhamento do PPA, LDO e LOA seguem o disposto no art. 35, §2°, do Ato das Disposições Constitucionais Transitórias (ADCT)</a:t>
            </a: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3269358"/>
            <a:ext cx="9280525" cy="3733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Art. 35. O disposto no art. 165, § 7º, será cumprido de forma progressiva, no prazo de até dez anos, distribuindo-se os recursos entre as regiões macroeconômicas em razão proporcional à população, a partir da situação verificada no biênio 1986-87.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§ 2º - Até a entrada em vigor da lei complementar a que se refere o art. 165, § 9º, I e II, serão obedecidas as seguintes normas: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- o projeto do plano plurianual, para vigência até o final do primeiro exercício financeiro do mandato presidencial </a:t>
            </a:r>
            <a:r>
              <a:rPr lang="pt-BR" sz="18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subseqüente</a:t>
            </a:r>
            <a:r>
              <a:rPr lang="pt-BR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será encaminhado até quatro meses antes do encerramento do primeiro exercício financeiro e devolvido para sanção até o encerramento da sessão legislativa;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endParaRPr lang="pt-BR" sz="28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71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PRAZOS PARA ELABORAÇÃO E APROVAÇÃO DAS LEIS ORÇAMENTÁRIAS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939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t-BR" dirty="0"/>
              <a:t>os prazos para encaminhamento do PPA, LDO e LOA seguem o disposto no art. 35, §2°, do Ato das Disposições Constitucionais Transitórias (ADCT)</a:t>
            </a: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3269358"/>
            <a:ext cx="9280525" cy="3096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pt-BR" sz="18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II - o projeto de lei de diretrizes orçamentárias será encaminhado até oito meses e meio antes do encerramento do exercício financeiro e devolvido para sanção até o encerramento do primeiro período da sessão legislativa;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III - o projeto de lei orçamentária da União será encaminhado até quatro meses antes do encerramento do exercício financeiro e devolvido para sanção até o encerramento da sessão legislativa".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endParaRPr lang="pt-BR" sz="28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71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PRAZOS PARA ELABORAÇÃO E APROVAÇÃO DAS LEIS ORÇAMENTÁRIAS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701EA-FEE4-4DE0-9EB2-9C813FFCC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6435" y="1041400"/>
            <a:ext cx="9144000" cy="165576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3A2E7A-9F20-406F-BE14-2ABFF0AFC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95625"/>
            <a:ext cx="9144000" cy="2162175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Processo Legislativo Orçamentário e suas Peculiaridades</a:t>
            </a:r>
            <a:endParaRPr lang="pt-BR" sz="3600" i="1" dirty="0"/>
          </a:p>
        </p:txBody>
      </p:sp>
      <p:pic>
        <p:nvPicPr>
          <p:cNvPr id="5" name="Imagem 4" descr="Resultado de imagem para rodrigues dias e rodrigues dias png">
            <a:extLst>
              <a:ext uri="{FF2B5EF4-FFF2-40B4-BE49-F238E27FC236}">
                <a16:creationId xmlns:a16="http://schemas.microsoft.com/office/drawing/2014/main" id="{104A3C4A-2643-41A8-84F3-FD1497837F1A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20164" b="54938"/>
          <a:stretch/>
        </p:blipFill>
        <p:spPr bwMode="auto">
          <a:xfrm>
            <a:off x="8873248" y="1180333"/>
            <a:ext cx="1470025" cy="524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Resultado de imagem para rodrigues dias e rodrigues dias png">
            <a:extLst>
              <a:ext uri="{FF2B5EF4-FFF2-40B4-BE49-F238E27FC236}">
                <a16:creationId xmlns:a16="http://schemas.microsoft.com/office/drawing/2014/main" id="{B03F1B6A-CD9F-449C-AC81-2FE18AE32AA6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4" t="51281" b="28059"/>
          <a:stretch/>
        </p:blipFill>
        <p:spPr bwMode="auto">
          <a:xfrm>
            <a:off x="7560167" y="1704498"/>
            <a:ext cx="1736725" cy="335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Resultado de imagem para rodrigues dias e rodrigues dias png">
            <a:extLst>
              <a:ext uri="{FF2B5EF4-FFF2-40B4-BE49-F238E27FC236}">
                <a16:creationId xmlns:a16="http://schemas.microsoft.com/office/drawing/2014/main" id="{A045D5A4-95CB-47C0-B2DA-7B1CD2B63EED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4" t="68832" b="9726"/>
          <a:stretch/>
        </p:blipFill>
        <p:spPr bwMode="auto">
          <a:xfrm>
            <a:off x="9083039" y="1704498"/>
            <a:ext cx="1617345" cy="325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 descr="Resultado de imagem para rodrigues dias e rodrigues dias png">
            <a:extLst>
              <a:ext uri="{FF2B5EF4-FFF2-40B4-BE49-F238E27FC236}">
                <a16:creationId xmlns:a16="http://schemas.microsoft.com/office/drawing/2014/main" id="{42233BF0-EE54-4550-A328-CE3D41DB39C9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4" t="87969" r="5585" b="2941"/>
          <a:stretch/>
        </p:blipFill>
        <p:spPr bwMode="auto">
          <a:xfrm>
            <a:off x="8515086" y="1926886"/>
            <a:ext cx="1954530" cy="17970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F9F6B19D-C4F5-470A-B359-1F5CAD4C1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D7A1928E-4834-4569-A153-F35E44E40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071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591442"/>
            <a:ext cx="9280525" cy="3521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pt-BR" sz="18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(a) Plano Plurianual (PPA): 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até quatro meses antes do encerramento do primeiro exercício de cada novo mandato executivo (30/</a:t>
            </a:r>
            <a:r>
              <a:rPr lang="pt-B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ago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sendo devolvido para sanção até o fim da sessão legislativa (fim do ano), para duração de quatro anos;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endParaRPr lang="pt-BR" sz="28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71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PRAZOS PARA ELABORAÇÃO E APROVAÇÃO DAS LEIS ORÇAMENTÁRIAS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232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591442"/>
            <a:ext cx="9280525" cy="3521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pt-BR" sz="18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(b) Lei de Diretrizes Orçamentárias (LDO):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até oito meses e meio antes do encerramento de cada exercício (15/</a:t>
            </a:r>
            <a:r>
              <a:rPr lang="pt-B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abr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sendo devolvido para sanção até o final do primeiro período da sessão legislativa (fim do primeiro semestre), para duração de um ano;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endParaRPr lang="pt-BR" sz="28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71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PRAZOS PARA ELABORAÇÃO E APROVAÇÃO DAS LEIS ORÇAMENTÁRIAS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571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591442"/>
            <a:ext cx="9280525" cy="302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pt-BR" sz="1800" b="1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(c) Lei Orçamentária Anual (LOA)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até quatro meses antes do encerramento de cada exercício (30/</a:t>
            </a:r>
            <a:r>
              <a:rPr lang="pt-B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ago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sendo devolvido para sanção até o final da sessão legislativa (fim do ano), para duração de um ano.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endParaRPr lang="pt-BR" sz="28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71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PRAZOS PARA ELABORAÇÃO E APROVAÇÃO DAS LEIS ORÇAMENTÁRIAS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378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591442"/>
            <a:ext cx="9280525" cy="366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166, §8º</a:t>
            </a: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pt-BR" sz="2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"§ 8º - Os recursos que, em decorrência de veto, emenda ou rejeição do projeto de lei orçamentária anual, ficarem sem despesas correspondentes poderão ser utilizados, conforme o caso, mediante créditos especiais ou suplementares, com prévia e específica autorização legislativa".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endParaRPr lang="pt-BR" sz="28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Rejeição da Proposta Orçamentária: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660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591442"/>
            <a:ext cx="9280525" cy="36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pt-B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Poder Legislativo tenha a prerrogativa de rejeitar a Lei Orçamentária Anual, isso não poderá ocorrer com a Lei de Diretrizes Orçamentárias, porque o art. 57, §2°, da CF/88, determina que a sessão legislativa não será interrompida sem a aprovação do projeto de lei de diretrizes orçamentárias. Ou seja, não se admite rejeição da LDO, devendo a sua discussão e apreciação continuar, inclusive não se interrompendo a sessão legislativa, até que ocorra a sua aprovação</a:t>
            </a:r>
            <a:endParaRPr lang="pt-BR" sz="24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Rejeição da Proposta Orçamentária: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005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591442"/>
            <a:ext cx="9280525" cy="3136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art. 32 da Lei n°. 4320/64: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r>
              <a:rPr lang="pt-BR" sz="2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"Se não receber a proposta orçamentária no prazo fixado nas Constituições ou nas Leis Orgânicas dos Municípios, o Poder Legislativo considerará como proposta a Lei de Orçamento vigente".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60475" algn="just">
              <a:lnSpc>
                <a:spcPct val="115000"/>
              </a:lnSpc>
              <a:spcAft>
                <a:spcPts val="800"/>
              </a:spcAft>
            </a:pPr>
            <a:endParaRPr lang="pt-BR" sz="24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Envio da Proposta Orçamentária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737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591442"/>
            <a:ext cx="9280525" cy="10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omissão do Chefe do Executivo caracteriza crime de responsabilidade</a:t>
            </a:r>
            <a:endParaRPr lang="pt-BR" sz="28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Envio da Proposta Orçamentária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229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591442"/>
            <a:ext cx="9280525" cy="3722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533400">
              <a:lnSpc>
                <a:spcPct val="115000"/>
              </a:lnSpc>
              <a:spcAft>
                <a:spcPts val="1440"/>
              </a:spcAft>
            </a:pPr>
            <a:r>
              <a:rPr lang="pt-BR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Os colegiados decidem por maioria de votos, respeitando os direitos das minorias. Podendo haver diversas espécies de maioria.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3400" algn="l">
              <a:lnSpc>
                <a:spcPct val="115000"/>
              </a:lnSpc>
              <a:spcAft>
                <a:spcPts val="1440"/>
              </a:spcAft>
            </a:pPr>
            <a:r>
              <a:rPr lang="pt-BR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        </a:t>
            </a:r>
            <a:r>
              <a:rPr lang="pt-BR" sz="24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Maioria Absoluta</a:t>
            </a:r>
            <a:r>
              <a:rPr lang="pt-BR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: O primeiro número inteiro acima dos membros da casa legislativa. (Câmara ou Senado). Exige-se maioria absoluta de presentes para votação. Não se exige maioria absoluta de presentes para início dos trabalhos, debates e discussões. </a:t>
            </a:r>
            <a:r>
              <a:rPr lang="pt-BR" sz="24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Ex</a:t>
            </a:r>
            <a:r>
              <a:rPr lang="pt-BR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: Projeto de Lei complementar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3400" algn="l">
              <a:lnSpc>
                <a:spcPct val="115000"/>
              </a:lnSpc>
              <a:spcAft>
                <a:spcPts val="1440"/>
              </a:spcAft>
            </a:pPr>
            <a:r>
              <a:rPr lang="pt-BR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       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Envio da Proposta Orçamentária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95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38" y="2591442"/>
            <a:ext cx="9280525" cy="3722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533400" algn="l">
              <a:lnSpc>
                <a:spcPct val="115000"/>
              </a:lnSpc>
              <a:spcAft>
                <a:spcPts val="1440"/>
              </a:spcAft>
            </a:pPr>
            <a:r>
              <a:rPr lang="pt-BR" sz="24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Maioria Simples</a:t>
            </a:r>
            <a:r>
              <a:rPr lang="pt-BR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: Qualquer maioria, desde que se faça presente a maioria absoluta (exigência para que haja votação). A regra geral é que a votação ocorra por maioria simples, salvo se a CF/88 especificar maioria absoluta ou maioria qualificada. </a:t>
            </a:r>
            <a:r>
              <a:rPr lang="pt-BR" sz="24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Ex</a:t>
            </a:r>
            <a:r>
              <a:rPr lang="pt-BR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: Projeto de Lei Ordinária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3400" algn="l">
              <a:lnSpc>
                <a:spcPct val="115000"/>
              </a:lnSpc>
              <a:spcAft>
                <a:spcPts val="1440"/>
              </a:spcAft>
            </a:pPr>
            <a:r>
              <a:rPr lang="pt-BR" sz="24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        Maioria Qualificada</a:t>
            </a:r>
            <a:r>
              <a:rPr lang="pt-BR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: É expressa em frações, a exemplo de 2/3, 3/5 e outras. </a:t>
            </a:r>
            <a:r>
              <a:rPr lang="pt-BR" sz="24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Ex</a:t>
            </a:r>
            <a:r>
              <a:rPr lang="pt-BR" sz="24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: Emenda Constitucional exige votação favorável de 3/5 de cada casa do Congresso</a:t>
            </a:r>
            <a:r>
              <a:rPr lang="pt-BR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3400" algn="l">
              <a:lnSpc>
                <a:spcPct val="115000"/>
              </a:lnSpc>
              <a:spcAft>
                <a:spcPts val="1440"/>
              </a:spcAft>
            </a:pPr>
            <a:r>
              <a:rPr lang="pt-BR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        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ts val="156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Não Envio da Proposta Orçamentária</a:t>
            </a:r>
            <a:r>
              <a:rPr lang="pt-B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4830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CB9FE-6BEE-490C-B9ED-F679B24D1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3F5EEF-67DE-45A4-941C-A32F00687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endParaRPr lang="pt-BR" dirty="0"/>
          </a:p>
          <a:p>
            <a:pPr algn="ctr"/>
            <a:endParaRPr lang="pt-BR" dirty="0"/>
          </a:p>
          <a:p>
            <a:pPr marL="0" indent="0" algn="ctr">
              <a:buNone/>
            </a:pPr>
            <a:r>
              <a:rPr lang="pt-BR" sz="16000" dirty="0"/>
              <a:t>MUITO OBRIGADO!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12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Luís Gustavo Riani</a:t>
            </a:r>
            <a:endParaRPr lang="pt-BR" sz="1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112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Professor, Doutorando em Direito Constitucional, especialista em Direito Eleitoral, pós graduado em Direito Público, Sócio do Escritório Rodrigues Dias e Riani Advocacia e Consultoria, Sócio FDW Cursos e Consultoria, Assessor Parlamentar na ALMG.</a:t>
            </a:r>
            <a:endParaRPr lang="pt-BR" sz="1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11200" dirty="0"/>
              <a:t>Tel.031-9 8647-4922 </a:t>
            </a:r>
            <a:r>
              <a:rPr lang="pt-BR" sz="11200" dirty="0" err="1"/>
              <a:t>instagram</a:t>
            </a:r>
            <a:r>
              <a:rPr lang="pt-BR" sz="11200" dirty="0"/>
              <a:t> @luisgustavoriani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sz="1900" dirty="0"/>
              <a:t>Luís Gustavo Riani</a:t>
            </a:r>
          </a:p>
          <a:p>
            <a:pPr marL="0" indent="0" algn="r">
              <a:buNone/>
            </a:pPr>
            <a:r>
              <a:rPr lang="pt-BR" sz="1900" dirty="0"/>
              <a:t>OAB/MG-75.004</a:t>
            </a:r>
          </a:p>
          <a:p>
            <a:pPr marL="0" indent="0" algn="r">
              <a:buNone/>
            </a:pPr>
            <a:r>
              <a:rPr lang="pt-BR" sz="1900" dirty="0"/>
              <a:t>Fevereiro/2021</a:t>
            </a:r>
          </a:p>
        </p:txBody>
      </p:sp>
      <p:pic>
        <p:nvPicPr>
          <p:cNvPr id="5" name="Imagem 4" descr="Resultado de imagem para rodrigues dias e rodrigues dias png">
            <a:extLst>
              <a:ext uri="{FF2B5EF4-FFF2-40B4-BE49-F238E27FC236}">
                <a16:creationId xmlns:a16="http://schemas.microsoft.com/office/drawing/2014/main" id="{43A21DB9-F62B-4074-95F8-A00F625414DC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20164" b="54938"/>
          <a:stretch/>
        </p:blipFill>
        <p:spPr bwMode="auto">
          <a:xfrm>
            <a:off x="5117861" y="414261"/>
            <a:ext cx="1470025" cy="576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Resultado de imagem para rodrigues dias e rodrigues dias png">
            <a:extLst>
              <a:ext uri="{FF2B5EF4-FFF2-40B4-BE49-F238E27FC236}">
                <a16:creationId xmlns:a16="http://schemas.microsoft.com/office/drawing/2014/main" id="{C0CD0319-E178-42D4-B701-D5ECF71E697F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4" t="51281" b="28059"/>
          <a:stretch/>
        </p:blipFill>
        <p:spPr bwMode="auto">
          <a:xfrm>
            <a:off x="4116148" y="983929"/>
            <a:ext cx="1736725" cy="335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Resultado de imagem para rodrigues dias e rodrigues dias png">
            <a:extLst>
              <a:ext uri="{FF2B5EF4-FFF2-40B4-BE49-F238E27FC236}">
                <a16:creationId xmlns:a16="http://schemas.microsoft.com/office/drawing/2014/main" id="{41E4BBAD-D0B8-4CFB-A60B-F285CE7BFAAA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4" t="68832" b="9726"/>
          <a:stretch/>
        </p:blipFill>
        <p:spPr bwMode="auto">
          <a:xfrm>
            <a:off x="5664595" y="979943"/>
            <a:ext cx="1617345" cy="325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 descr="Resultado de imagem para rodrigues dias e rodrigues dias png">
            <a:extLst>
              <a:ext uri="{FF2B5EF4-FFF2-40B4-BE49-F238E27FC236}">
                <a16:creationId xmlns:a16="http://schemas.microsoft.com/office/drawing/2014/main" id="{321B0AB0-7619-4281-A56D-7B4AD9379E7B}"/>
              </a:ext>
            </a:extLst>
          </p:cNvPr>
          <p:cNvPicPr/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4" t="87969" r="5585" b="2941"/>
          <a:stretch/>
        </p:blipFill>
        <p:spPr bwMode="auto">
          <a:xfrm>
            <a:off x="4736543" y="1235708"/>
            <a:ext cx="1954530" cy="17970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1008E27F-E71C-44F2-B50A-69986F4B6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B9CF5E19-CF85-4064-849C-0754E11E6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495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r>
              <a:rPr lang="pt-BR" b="1" dirty="0"/>
              <a:t>CONCEITO</a:t>
            </a:r>
            <a:endParaRPr lang="pt-BR" dirty="0"/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1549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É o conjunto de exigências e procedimentos para a elaboração das leis, sendo de responsabilidade do Poder Legislativo sua apreciação, e ao final a aprovação ou rejeição.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62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t-BR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processo Legislativo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r>
              <a:rPr lang="pt-BR" b="1" dirty="0"/>
              <a:t>ABRANGÊNCIA</a:t>
            </a:r>
            <a:endParaRPr lang="pt-BR" dirty="0"/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354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(i) o congresso nacional;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t-BR" sz="2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Senado Federal;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t-BR" sz="2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Câmara de Deputados;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ea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t-B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Assembléias Legislativas;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(v) Câmara de Vereadores.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62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t-BR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processo Legislativo </a:t>
            </a:r>
            <a:endParaRPr lang="pt-BR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82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sz="32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processo legislativo ordinário é "um conjunto de atos preordenados visando à criação de normas de direito. </a:t>
            </a:r>
            <a:endParaRPr lang="pt-BR" sz="3200" dirty="0"/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595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3200" b="1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Processo Legislativo </a:t>
            </a:r>
            <a:r>
              <a:rPr lang="pt-BR" sz="3200" b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Ordinário</a:t>
            </a:r>
            <a:endParaRPr lang="pt-BR" sz="32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354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354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Esses atos são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iniciativa legislativa;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emendas;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votação;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d) sanção ou veto;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e) promulgação e publicação.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53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Processo Legislativo 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Ordinário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91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endParaRPr lang="pt-BR" altLang="pt-BR" sz="1800" dirty="0"/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pt-BR" sz="1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pt-BR" sz="2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	Segue regras próprias que o distinguem do processo legislativo ordinário. </a:t>
            </a:r>
          </a:p>
          <a:p>
            <a:pPr algn="just"/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	É </a:t>
            </a: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processo legislativo especial, com uma série de regras específicas estabelecidas pela Constituição Federal,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pelas Constituições Estaduais e pelas Leis Orgânicas Municipais.</a:t>
            </a:r>
          </a:p>
          <a:p>
            <a:pPr algn="ctr"/>
            <a:r>
              <a:rPr lang="pt-BR" sz="2400" dirty="0"/>
              <a:t> </a:t>
            </a: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53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Processo </a:t>
            </a:r>
            <a:r>
              <a:rPr lang="pt-BR" sz="2800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Legislativo 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Orçamentário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9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r>
              <a:rPr lang="pt-BR" altLang="pt-BR" b="1" dirty="0"/>
              <a:t>ESPECIFICIDADES</a:t>
            </a:r>
            <a:r>
              <a:rPr lang="pt-BR" altLang="pt-BR" sz="1800" dirty="0"/>
              <a:t> </a:t>
            </a:r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pt-BR" sz="1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pt-BR" sz="1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restrições às emendas parlamentares;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limite temporal para deliberação;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vigência limitada;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a typeface="Calibri" panose="020F0502020204030204" pitchFamily="34" charset="0"/>
              </a:rPr>
              <a:t>Tramitação diferenciada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etc.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2400" dirty="0"/>
              <a:t> </a:t>
            </a: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53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Processo </a:t>
            </a:r>
            <a:r>
              <a:rPr lang="pt-BR" sz="2800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Legislativo 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Orçamentário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9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6">
            <a:extLst>
              <a:ext uri="{FF2B5EF4-FFF2-40B4-BE49-F238E27FC236}">
                <a16:creationId xmlns:a16="http://schemas.microsoft.com/office/drawing/2014/main" id="{3B84FAC6-2C0F-4185-903B-B01C4CC71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576263"/>
            <a:ext cx="6275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3600">
                <a:solidFill>
                  <a:schemeClr val="bg1"/>
                </a:solidFill>
                <a:latin typeface="Gobold Lowplus" pitchFamily="2" charset="0"/>
              </a:rPr>
              <a:t>Contas de campanha </a:t>
            </a:r>
          </a:p>
        </p:txBody>
      </p:sp>
      <p:pic>
        <p:nvPicPr>
          <p:cNvPr id="4099" name="Imagem 2">
            <a:extLst>
              <a:ext uri="{FF2B5EF4-FFF2-40B4-BE49-F238E27FC236}">
                <a16:creationId xmlns:a16="http://schemas.microsoft.com/office/drawing/2014/main" id="{BD2A6766-81B4-4E1B-AAA8-B38E37EE8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ixaDeTexto 9">
            <a:extLst>
              <a:ext uri="{FF2B5EF4-FFF2-40B4-BE49-F238E27FC236}">
                <a16:creationId xmlns:a16="http://schemas.microsoft.com/office/drawing/2014/main" id="{7D27A091-A9D4-4D01-9435-91BB9F79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938" y="1884363"/>
            <a:ext cx="992981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1800" b="1" dirty="0">
                <a:latin typeface="Geometr212 BkCn BT" pitchFamily="34" charset="0"/>
              </a:rPr>
              <a:t> </a:t>
            </a:r>
            <a:endParaRPr lang="pt-BR" altLang="pt-BR" sz="1800" dirty="0">
              <a:latin typeface="Geometr212 BkCn BT" pitchFamily="34" charset="0"/>
            </a:endParaRPr>
          </a:p>
          <a:p>
            <a:pPr eaLnBrk="1" hangingPunct="1">
              <a:defRPr/>
            </a:pPr>
            <a:r>
              <a:rPr lang="pt-BR" altLang="pt-BR" b="1" dirty="0"/>
              <a:t>LEI ORÇAMENTÁRIAS</a:t>
            </a:r>
            <a:r>
              <a:rPr lang="pt-BR" altLang="pt-BR" sz="1800" dirty="0"/>
              <a:t> </a:t>
            </a:r>
          </a:p>
        </p:txBody>
      </p:sp>
      <p:sp>
        <p:nvSpPr>
          <p:cNvPr id="4102" name="Retângulo 1">
            <a:extLst>
              <a:ext uri="{FF2B5EF4-FFF2-40B4-BE49-F238E27FC236}">
                <a16:creationId xmlns:a16="http://schemas.microsoft.com/office/drawing/2014/main" id="{E9542C5C-19FC-4C71-9D38-191559F6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938463"/>
            <a:ext cx="92805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pt-BR" sz="1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pt-BR" sz="18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Plano Plurianual;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Lei de Diretrizes Orçamentárias e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Lei Orçamentária Anual. </a:t>
            </a:r>
            <a:r>
              <a:rPr lang="pt-BR" sz="2800" dirty="0"/>
              <a:t> </a:t>
            </a: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A058433-3087-4451-90A0-F999108A4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0" y="836613"/>
            <a:ext cx="6275388" cy="53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lvl="1" indent="0"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Processo </a:t>
            </a:r>
            <a:r>
              <a:rPr lang="pt-BR" sz="2800" b="1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Legislativo </a:t>
            </a:r>
            <a:r>
              <a:rPr lang="pt-B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Orçamentário</a:t>
            </a:r>
            <a:endParaRPr lang="pt-B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54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1696</Words>
  <Application>Microsoft Office PowerPoint</Application>
  <PresentationFormat>Widescreen</PresentationFormat>
  <Paragraphs>172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Geometr212 BkCn BT</vt:lpstr>
      <vt:lpstr>Gobold Lowplus</vt:lpstr>
      <vt:lpstr>Roboto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Riani</dc:creator>
  <cp:lastModifiedBy>Gustavo Riani</cp:lastModifiedBy>
  <cp:revision>1</cp:revision>
  <dcterms:created xsi:type="dcterms:W3CDTF">2021-08-12T11:13:20Z</dcterms:created>
  <dcterms:modified xsi:type="dcterms:W3CDTF">2021-08-12T12:04:21Z</dcterms:modified>
</cp:coreProperties>
</file>